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23/01/2021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err="1"/>
              <a:t>Video</a:t>
            </a:r>
            <a:r>
              <a:rPr lang="pt-PT" noProof="0"/>
              <a:t>….</a:t>
            </a:r>
            <a:br>
              <a:rPr lang="pt-PT" noProof="0"/>
            </a:br>
            <a:br>
              <a:rPr lang="pt-PT" noProof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e inovação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bastante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2213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5</cp:revision>
  <dcterms:created xsi:type="dcterms:W3CDTF">2021-01-22T15:27:08Z</dcterms:created>
  <dcterms:modified xsi:type="dcterms:W3CDTF">2021-01-23T17:30:00Z</dcterms:modified>
</cp:coreProperties>
</file>